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46124D7-430D-4E89-BAA8-D3A2638E629C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851CB7-8631-4298-A0A4-D4A55EB5CA6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785926"/>
          <a:ext cx="8501122" cy="4698900"/>
        </p:xfrm>
        <a:graphic>
          <a:graphicData uri="http://schemas.openxmlformats.org/drawingml/2006/table">
            <a:tbl>
              <a:tblPr/>
              <a:tblGrid>
                <a:gridCol w="8501122"/>
              </a:tblGrid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1 Основы методологии науки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2 Сбор материала по теме НИР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3 Определение объекта, предмета, цели и задач исследования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4 Понятие методологии и метода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5 Представление результатов исследования аудитории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6 Защита интеллектуальной собственности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7 Патент, структура, оформление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8 Основы инновационной деятельности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9 Инновационный менеджмент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Тема 10 Инновационная практика в республике Казахстан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71736" y="571480"/>
            <a:ext cx="41434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Темы курса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ОИДиП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</TotalTime>
  <Words>66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Апекс</vt:lpstr>
      <vt:lpstr>Слайд 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2019-09-30T14:47:43Z</dcterms:created>
  <dcterms:modified xsi:type="dcterms:W3CDTF">2019-09-30T14:54:18Z</dcterms:modified>
</cp:coreProperties>
</file>